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74" r:id="rId7"/>
    <p:sldId id="273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77" autoAdjust="0"/>
  </p:normalViewPr>
  <p:slideViewPr>
    <p:cSldViewPr>
      <p:cViewPr>
        <p:scale>
          <a:sx n="117" d="100"/>
          <a:sy n="117" d="100"/>
        </p:scale>
        <p:origin x="-46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E64204-6BC8-4543-86E3-A251EFD68B3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92335F-53ED-478E-821A-5B5549658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4204-6BC8-4543-86E3-A251EFD68B3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335F-53ED-478E-821A-5B5549658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4204-6BC8-4543-86E3-A251EFD68B3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335F-53ED-478E-821A-5B5549658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E64204-6BC8-4543-86E3-A251EFD68B3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92335F-53ED-478E-821A-5B5549658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E64204-6BC8-4543-86E3-A251EFD68B3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92335F-53ED-478E-821A-5B5549658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4204-6BC8-4543-86E3-A251EFD68B3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335F-53ED-478E-821A-5B5549658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4204-6BC8-4543-86E3-A251EFD68B3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335F-53ED-478E-821A-5B5549658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E64204-6BC8-4543-86E3-A251EFD68B3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92335F-53ED-478E-821A-5B5549658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4204-6BC8-4543-86E3-A251EFD68B3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335F-53ED-478E-821A-5B5549658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E64204-6BC8-4543-86E3-A251EFD68B3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92335F-53ED-478E-821A-5B5549658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E64204-6BC8-4543-86E3-A251EFD68B3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92335F-53ED-478E-821A-5B5549658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E64204-6BC8-4543-86E3-A251EFD68B3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92335F-53ED-478E-821A-5B5549658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7011216" cy="3429024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Воспитание детей и подростков посредством деятельности волонтёрского отряда «Милосердие»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6000768"/>
            <a:ext cx="6942058" cy="71438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Денисковичи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22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397078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u="sng" dirty="0" smtClean="0">
                <a:solidFill>
                  <a:srgbClr val="C00000"/>
                </a:solidFill>
              </a:rPr>
              <a:t>Волонтёр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 это физическое лицо, осуществляющее в свободное от учебы (работы) время социально значимую деятельность безвозмездно в интересах </a:t>
            </a:r>
            <a:r>
              <a:rPr lang="ru-RU" dirty="0" err="1" smtClean="0"/>
              <a:t>благополучателя</a:t>
            </a:r>
            <a:r>
              <a:rPr lang="ru-RU" dirty="0" smtClean="0"/>
              <a:t> или общества в целом, выступая самостоятельно или от имени организации на основе свободного волеизъявления.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67"/>
          <a:stretch>
            <a:fillRect/>
          </a:stretch>
        </p:blipFill>
        <p:spPr bwMode="auto">
          <a:xfrm>
            <a:off x="4429124" y="1857364"/>
            <a:ext cx="4144544" cy="385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429124" y="357166"/>
            <a:ext cx="41433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 в тебе – это то добро,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которое ты совершил для других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Роджер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Бэбсон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3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6336850" cy="351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4594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Направления </a:t>
            </a:r>
            <a:r>
              <a:rPr lang="ru-RU" sz="2400" dirty="0" err="1" smtClean="0">
                <a:solidFill>
                  <a:srgbClr val="C00000"/>
                </a:solidFill>
              </a:rPr>
              <a:t>волонтёрства</a:t>
            </a:r>
            <a:r>
              <a:rPr lang="ru-RU" sz="2400" dirty="0" smtClean="0">
                <a:solidFill>
                  <a:srgbClr val="C00000"/>
                </a:solidFill>
              </a:rPr>
              <a:t> в нашей школе: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14422"/>
            <a:ext cx="8176422" cy="4878874"/>
          </a:xfrm>
        </p:spPr>
        <p:txBody>
          <a:bodyPr numCol="1">
            <a:normAutofit/>
          </a:bodyPr>
          <a:lstStyle/>
          <a:p>
            <a:r>
              <a:rPr lang="ru-RU" dirty="0" smtClean="0"/>
              <a:t>Социальное </a:t>
            </a:r>
            <a:r>
              <a:rPr lang="ru-RU" dirty="0" err="1" smtClean="0"/>
              <a:t>волонтёрство</a:t>
            </a:r>
            <a:endParaRPr lang="ru-RU" dirty="0" smtClean="0"/>
          </a:p>
          <a:p>
            <a:r>
              <a:rPr lang="ru-RU" dirty="0" smtClean="0"/>
              <a:t>Экологическое </a:t>
            </a:r>
            <a:r>
              <a:rPr lang="ru-RU" dirty="0" err="1" smtClean="0"/>
              <a:t>волонтёрство</a:t>
            </a:r>
            <a:endParaRPr lang="ru-RU" dirty="0" smtClean="0"/>
          </a:p>
          <a:p>
            <a:r>
              <a:rPr lang="ru-RU" dirty="0" smtClean="0"/>
              <a:t>Гражданско-патриотическое </a:t>
            </a:r>
            <a:r>
              <a:rPr lang="ru-RU" dirty="0" err="1" smtClean="0"/>
              <a:t>волонтёрство</a:t>
            </a:r>
            <a:endParaRPr lang="ru-RU" dirty="0" smtClean="0"/>
          </a:p>
          <a:p>
            <a:pPr>
              <a:lnSpc>
                <a:spcPct val="114000"/>
              </a:lnSpc>
              <a:buNone/>
            </a:pPr>
            <a:endParaRPr lang="ru-RU" dirty="0" smtClean="0"/>
          </a:p>
          <a:p>
            <a:pPr>
              <a:lnSpc>
                <a:spcPct val="114000"/>
              </a:lnSpc>
            </a:pPr>
            <a:endParaRPr lang="ru-RU" dirty="0"/>
          </a:p>
          <a:p>
            <a:pPr>
              <a:lnSpc>
                <a:spcPct val="114000"/>
              </a:lnSpc>
            </a:pPr>
            <a:endParaRPr lang="ru-RU" dirty="0" smtClean="0"/>
          </a:p>
          <a:p>
            <a:pPr>
              <a:lnSpc>
                <a:spcPct val="114000"/>
              </a:lnSpc>
            </a:pPr>
            <a:endParaRPr lang="ru-RU" dirty="0" smtClean="0"/>
          </a:p>
          <a:p>
            <a:pPr>
              <a:lnSpc>
                <a:spcPct val="114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0653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50" y="-315416"/>
            <a:ext cx="807524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Формы добровольческой деятельности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7467600" cy="48737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Акция</a:t>
            </a:r>
          </a:p>
          <a:p>
            <a:r>
              <a:rPr lang="ru-RU" sz="2800" dirty="0" smtClean="0"/>
              <a:t>Проект</a:t>
            </a:r>
          </a:p>
          <a:p>
            <a:r>
              <a:rPr lang="ru-RU" sz="2800" dirty="0" smtClean="0"/>
              <a:t>Круглый стол</a:t>
            </a:r>
          </a:p>
          <a:p>
            <a:r>
              <a:rPr lang="ru-RU" sz="2800" dirty="0" smtClean="0"/>
              <a:t>Конкурс</a:t>
            </a:r>
          </a:p>
          <a:p>
            <a:r>
              <a:rPr lang="ru-RU" sz="2800" dirty="0" err="1" smtClean="0"/>
              <a:t>Квест</a:t>
            </a:r>
            <a:endParaRPr lang="ru-RU" sz="2800" dirty="0" smtClean="0"/>
          </a:p>
          <a:p>
            <a:r>
              <a:rPr lang="ru-RU" sz="2800" dirty="0" smtClean="0"/>
              <a:t>Субботник</a:t>
            </a:r>
            <a:endParaRPr lang="ru-RU" sz="2800" dirty="0"/>
          </a:p>
        </p:txBody>
      </p:sp>
      <p:pic>
        <p:nvPicPr>
          <p:cNvPr id="13314" name="Picture 2" descr="Осталось чуть больше 20 дней до начала образовательног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71612"/>
            <a:ext cx="5447147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57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egoe Print" pitchFamily="2" charset="0"/>
              </a:rPr>
              <a:t>Социальное </a:t>
            </a:r>
            <a:b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egoe Print" pitchFamily="2" charset="0"/>
              </a:rPr>
            </a:b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egoe Print" pitchFamily="2" charset="0"/>
              </a:rPr>
              <a:t>волонтёрство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07154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Довольно широкое понятие, которое включает в себя различные виды добровольной помощи, будь то помощь инвалидам, пожилым людям,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животным или просто посадка деревьев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2000264" cy="179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User3\Desktop\ВОСПИТАТЕЛЬНАЯ РАБОТА\Фото и видео 2023\IMG-20231110-WA0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818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3\Desktop\ВОСПИТАТЕЛЬНАЯ РАБОТА\Фото и видео 2023\IMG-20240122-WA0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214818"/>
            <a:ext cx="1539875" cy="115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3\Desktop\ВОСПИТАТЕЛЬНАЯ РАБОТА\Фото и видео 2023\IMG-20231001-WA00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214818"/>
            <a:ext cx="177006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3\Desktop\ВОСПИТАТЕЛЬНАЯ РАБОТА\Фото и видео 2023\IMG-20231001-WA00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6643701" y="4214818"/>
            <a:ext cx="171451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3\Desktop\ВОСПИТАТЕЛЬНАЯ РАБОТА\Фото и видео 2023\IMG-20231001-WA003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2428868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357422" y="5643578"/>
            <a:ext cx="1500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Участие в акции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Покормите птиц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43438" y="5786454"/>
            <a:ext cx="3500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Участие в акции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Лёгкие планеты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71736" y="2428868"/>
            <a:ext cx="13573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Помощь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пожилым людям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3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egoe Print" pitchFamily="2" charset="0"/>
              </a:rPr>
              <a:t>Экологическое </a:t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egoe Print" pitchFamily="2" charset="0"/>
              </a:rPr>
            </a:b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egoe Print" pitchFamily="2" charset="0"/>
              </a:rPr>
              <a:t>волонтёрство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358246" cy="4873752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Один из самых интересных и доступных видов добровольческой деятельности. Волонтеры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учат людей, как жить в гармонии с природой, рассказывают о проходящих экологических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акциях или же правильной утилизации мусора.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260246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User3\Desktop\ВОСПИТАТЕЛЬНАЯ РАБОТА\Фото и видео 2023\IMG_20240314_1246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2000264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3\Desktop\ВОСПИТАТЕЛЬНАЯ РАБОТА\Фото и видео 2023\IMG_20240314_1246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072074"/>
            <a:ext cx="2098675" cy="157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3\Desktop\ВОСПИТАТЕЛЬНАЯ РАБОТА\Фото и видео 2023\IMG-20231030-WA0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85992"/>
            <a:ext cx="19655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3\Desktop\ВОСПИТАТЕЛЬНАЯ РАБОТА\Фото и видео 2023\IMG-20231101-WA00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572008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357554" y="2857496"/>
            <a:ext cx="1000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Субботник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14348" y="5786454"/>
            <a:ext cx="1571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Уборка территории села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3000372"/>
            <a:ext cx="1459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Сбор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макулатуры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egoe Print" pitchFamily="2" charset="0"/>
              </a:rPr>
              <a:t>гражданско-патриотическое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egoe Print" pitchFamily="2" charset="0"/>
              </a:rPr>
              <a:t>волонтёрство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1214422"/>
            <a:ext cx="7643866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Направлено на гражданско-патриотическое воспитание, </a:t>
            </a:r>
          </a:p>
          <a:p>
            <a:pPr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восстановление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 сохранение исторической памяти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32324" y="5239982"/>
            <a:ext cx="112163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User3\Desktop\ВОСПИТАТЕЛЬНАЯ РАБОТА\Фото и видео 2023\IMG_20231025_1344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286388"/>
            <a:ext cx="1428760" cy="1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3\Desktop\ВОСПИТАТЕЛЬНАЯ РАБОТА\Фото и видео 2023\IMG_20231221_1023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214950"/>
            <a:ext cx="1406525" cy="105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3\Desktop\ВОСПИТАТЕЛЬНАЯ РАБОТА\Фото и видео 2023\IMG-20231001-WA00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857628"/>
            <a:ext cx="1597025" cy="119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3\Desktop\ВОСПИТАТЕЛЬНАЯ РАБОТА\Фото и видео 2023\IMG-20231013-WA00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000240"/>
            <a:ext cx="1548902" cy="116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3\Desktop\ВОСПИТАТЕЛЬНАЯ РАБОТА\Фото и видео 2023\IMG-20231204-WA001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2000240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3\Desktop\ВОСПИТАТЕЛЬНАЯ РАБОТА\Фото и видео 2023\IMG-20231212-WA000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9" y="3857628"/>
            <a:ext cx="1500198" cy="115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3\Desktop\ВОСПИТАТЕЛЬНАЯ РАБОТА\Фото и видео 2023\IMG-20231212-WA002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5286388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3\Desktop\ВОСПИТАТЕЛЬНАЯ РАБОТА\Фото и видео 2023\IMG-20231221-WA000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3786190"/>
            <a:ext cx="1714512" cy="128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428860" y="2285992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Возложение цветов к памятнику односельчанам, погибшим в годы ВОВ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71670" y="4214818"/>
            <a:ext cx="285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Сбор гуманитарной помощи солдатам, участвующим в специальной военной операции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000760" y="3357562"/>
            <a:ext cx="17145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Операция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Обелиск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86380" y="5500702"/>
            <a:ext cx="16430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Участие в музейных уроках и патриотических мероприятиях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7" t="9836" r="4918" b="4919"/>
          <a:stretch>
            <a:fillRect/>
          </a:stretch>
        </p:blipFill>
        <p:spPr bwMode="auto">
          <a:xfrm>
            <a:off x="4857752" y="214290"/>
            <a:ext cx="3786214" cy="371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7290" y="4857760"/>
            <a:ext cx="2714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Отдавай же всецело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Высшей правде себя…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Делать доброе дело —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Вечный смысл бытия!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14290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Как бы жизнь ни летела,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Дней своих не жалей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Ради доброго дела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себя и людей!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142984"/>
            <a:ext cx="3143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Как бы ни было трудно,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Выстой, веру храня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 нежность доброго утра,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 доблесть славного дня!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071678"/>
            <a:ext cx="2714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Пусть кричит ошалело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 кружит воронье —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Делай доброе дело,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Делай дело свое!..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3000372"/>
            <a:ext cx="2857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Чтобы сердце горело,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А не тлело во мгле,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Делай Доброе дело —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Тем живем на земле.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929066"/>
            <a:ext cx="3071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А когда, как монета,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Встанет жизнь на ребро,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Испытание это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Переплавь на добро…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6072206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Анатолия Лесных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571</TotalTime>
  <Words>280</Words>
  <Application>Microsoft Office PowerPoint</Application>
  <PresentationFormat>Экран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Воспитание детей и подростков посредством деятельности волонтёрского отряда «Милосердие»</vt:lpstr>
      <vt:lpstr>Слайд 2</vt:lpstr>
      <vt:lpstr>Направления волонтёрства в нашей школе:</vt:lpstr>
      <vt:lpstr>Формы добровольческой деятельности </vt:lpstr>
      <vt:lpstr>Социальное  волонтёрство </vt:lpstr>
      <vt:lpstr>Экологическое  волонтёрство</vt:lpstr>
      <vt:lpstr>гражданско-патриотическое волонтёрство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Волонтёрство, как способ организации воспитательной деятельности в классе.</dc:title>
  <dc:creator>User</dc:creator>
  <cp:lastModifiedBy>User3</cp:lastModifiedBy>
  <cp:revision>28</cp:revision>
  <dcterms:created xsi:type="dcterms:W3CDTF">2022-12-07T10:39:08Z</dcterms:created>
  <dcterms:modified xsi:type="dcterms:W3CDTF">2024-04-01T09:27:28Z</dcterms:modified>
</cp:coreProperties>
</file>