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3" r:id="rId3"/>
    <p:sldId id="262" r:id="rId4"/>
    <p:sldId id="261" r:id="rId5"/>
    <p:sldId id="260" r:id="rId6"/>
    <p:sldId id="268" r:id="rId7"/>
    <p:sldId id="267" r:id="rId8"/>
    <p:sldId id="278" r:id="rId9"/>
    <p:sldId id="279" r:id="rId10"/>
    <p:sldId id="257" r:id="rId11"/>
    <p:sldId id="270" r:id="rId12"/>
    <p:sldId id="264" r:id="rId13"/>
    <p:sldId id="280" r:id="rId14"/>
    <p:sldId id="281" r:id="rId15"/>
    <p:sldId id="271" r:id="rId16"/>
    <p:sldId id="272" r:id="rId17"/>
    <p:sldId id="273" r:id="rId18"/>
    <p:sldId id="277" r:id="rId19"/>
    <p:sldId id="276" r:id="rId20"/>
    <p:sldId id="275" r:id="rId21"/>
    <p:sldId id="283" r:id="rId22"/>
    <p:sldId id="287" r:id="rId23"/>
    <p:sldId id="284" r:id="rId24"/>
    <p:sldId id="288" r:id="rId25"/>
    <p:sldId id="259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434" autoAdjust="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5932-9433-4BA9-8B67-408A908FA13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E2877-EFFE-4531-9182-E9FA7CCE2E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695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8299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3977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0425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2032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2032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2032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64114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139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75948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028240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334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66206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85563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85563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85563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85563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85563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594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1605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4646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2962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7396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1178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1178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2877-EFFE-4531-9182-E9FA7CCE2E5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1178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48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618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403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711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818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727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935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917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282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190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37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65AFE-2028-4DFC-98DB-FF73AD1A87AB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06B2E-891D-4088-BBCC-B425307D6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08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slide" Target="slide4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slide" Target="sl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slide" Target="slide11.xml"/><Relationship Id="rId18" Type="http://schemas.openxmlformats.org/officeDocument/2006/relationships/slide" Target="slide7.xml"/><Relationship Id="rId3" Type="http://schemas.openxmlformats.org/officeDocument/2006/relationships/image" Target="../media/image1.png"/><Relationship Id="rId21" Type="http://schemas.openxmlformats.org/officeDocument/2006/relationships/slide" Target="slide13.xml"/><Relationship Id="rId7" Type="http://schemas.openxmlformats.org/officeDocument/2006/relationships/slide" Target="slide15.xml"/><Relationship Id="rId12" Type="http://schemas.openxmlformats.org/officeDocument/2006/relationships/image" Target="../media/image8.jpeg"/><Relationship Id="rId17" Type="http://schemas.openxmlformats.org/officeDocument/2006/relationships/slide" Target="slide12.xml"/><Relationship Id="rId25" Type="http://schemas.openxmlformats.org/officeDocument/2006/relationships/slide" Target="slide23.xm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9.jpeg"/><Relationship Id="rId20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slide" Target="slide17.xml"/><Relationship Id="rId24" Type="http://schemas.openxmlformats.org/officeDocument/2006/relationships/slide" Target="slide14.xml"/><Relationship Id="rId5" Type="http://schemas.openxmlformats.org/officeDocument/2006/relationships/image" Target="../media/image5.jpeg"/><Relationship Id="rId15" Type="http://schemas.openxmlformats.org/officeDocument/2006/relationships/slide" Target="slide19.xml"/><Relationship Id="rId23" Type="http://schemas.openxmlformats.org/officeDocument/2006/relationships/slide" Target="slide9.xml"/><Relationship Id="rId10" Type="http://schemas.openxmlformats.org/officeDocument/2006/relationships/slide" Target="slide5.xml"/><Relationship Id="rId19" Type="http://schemas.openxmlformats.org/officeDocument/2006/relationships/slide" Target="slide8.xml"/><Relationship Id="rId4" Type="http://schemas.openxmlformats.org/officeDocument/2006/relationships/image" Target="../media/image4.jpeg"/><Relationship Id="rId9" Type="http://schemas.openxmlformats.org/officeDocument/2006/relationships/slide" Target="slide10.xml"/><Relationship Id="rId14" Type="http://schemas.openxmlformats.org/officeDocument/2006/relationships/slide" Target="slide6.xml"/><Relationship Id="rId22" Type="http://schemas.openxmlformats.org/officeDocument/2006/relationships/slide" Target="slide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11498" y="1322758"/>
            <a:ext cx="956900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К</a:t>
            </a:r>
            <a:r>
              <a:rPr lang="ru-RU" sz="5400" b="1" i="1" cap="none" spc="0" dirty="0" err="1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вест</a:t>
            </a:r>
            <a:r>
              <a:rPr lang="ru-RU" sz="5400" b="1" i="1" cap="none" spc="0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-игра по финансовой грамотности «Деньги любят счёт»</a:t>
            </a:r>
            <a:endParaRPr lang="ru-RU" sz="5400" b="1" i="1" cap="none" spc="0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86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4017" y="272402"/>
            <a:ext cx="5325414" cy="354805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31569" y="2939469"/>
            <a:ext cx="5782873" cy="351607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219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79425" y="2507064"/>
            <a:ext cx="5701713" cy="3970041"/>
          </a:xfrm>
          <a:prstGeom prst="rect">
            <a:avLst/>
          </a:prstGeom>
        </p:spPr>
      </p:pic>
      <p:pic>
        <p:nvPicPr>
          <p:cNvPr id="5" name="Рисунок 4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61714" y="450759"/>
            <a:ext cx="5087817" cy="41126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249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7248" y="180304"/>
            <a:ext cx="5513876" cy="370288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00027" y="2610498"/>
            <a:ext cx="6053070" cy="40511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489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8370" name="Picture 2" descr="20 батов образца 2003 года (аверс)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0307" y="163764"/>
            <a:ext cx="6391497" cy="3358033"/>
          </a:xfrm>
          <a:prstGeom prst="rect">
            <a:avLst/>
          </a:prstGeom>
          <a:noFill/>
        </p:spPr>
      </p:pic>
      <p:pic>
        <p:nvPicPr>
          <p:cNvPr id="58372" name="Picture 4" descr="1 бат 2005 года (реверс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0818" y="1609269"/>
            <a:ext cx="5038725" cy="4991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489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6322" name="Picture 2" descr="1 донг 1946 года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736" y="205999"/>
            <a:ext cx="6444401" cy="3186086"/>
          </a:xfrm>
          <a:prstGeom prst="rect">
            <a:avLst/>
          </a:prstGeom>
          <a:noFill/>
        </p:spPr>
      </p:pic>
      <p:pic>
        <p:nvPicPr>
          <p:cNvPr id="56324" name="Picture 4" descr="https://sun9-45.userapi.com/impf/c850732/v850732950/16bd9/SMnHv3a-7oM.jpg?size=1024x1024&amp;quality=96&amp;sign=d177c6933ccbf7d574e48e27adade1ed&amp;c_uniq_tag=f48Jm6d9V_SAgNgmv9Yo06AT5opHZg9YK5xp3dB_Czk&amp;type=albu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80634" y="1539703"/>
            <a:ext cx="5015619" cy="5015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489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75187" y="2136751"/>
            <a:ext cx="60212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Копейка рубль …? 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863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94744" y="2265540"/>
            <a:ext cx="80025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Копейка рубль </a:t>
            </a:r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 action="ppaction://hlinksldjump"/>
              </a:rPr>
              <a:t>бережёт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75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44037" y="2188266"/>
            <a:ext cx="64732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Долг платежом…? 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105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1301" y="2278419"/>
            <a:ext cx="777809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Долг платежом </a:t>
            </a:r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 action="ppaction://hlinksldjump"/>
              </a:rPr>
              <a:t>красен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129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76559" y="2413337"/>
            <a:ext cx="631134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Скупой платит…? 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593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19681" y="350558"/>
            <a:ext cx="7362199" cy="61568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088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44739" y="2413337"/>
            <a:ext cx="820449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Скупой платит </a:t>
            </a:r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4" action="ppaction://hlinksldjump"/>
              </a:rPr>
              <a:t>дважды</a:t>
            </a:r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1195057" y="1773530"/>
            <a:ext cx="1183556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Хлебу — мера, слову — вера, деньгам — ...?</a:t>
            </a:r>
            <a:endParaRPr kumimoji="0" lang="ru-RU" sz="60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1240325" y="1673943"/>
            <a:ext cx="1183556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Хлебу — мера, слову — вера, деньгам — </a:t>
            </a: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  <a:hlinkClick r:id="rId4" action="ppaction://hlinksldjump"/>
              </a:rPr>
              <a:t>счет</a:t>
            </a: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60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88226" y="2377442"/>
            <a:ext cx="1037976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Получишь доход — явится и …?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3949" y="2386495"/>
            <a:ext cx="1187376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Получишь доход — явится и расход.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9608" y="256435"/>
            <a:ext cx="61286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Станция 3. "Стратегия"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783" y="531730"/>
            <a:ext cx="10586434" cy="50087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196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4383" y="785611"/>
            <a:ext cx="5974735" cy="482957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85130" y="549430"/>
            <a:ext cx="83327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Станция 1. " Финансовый эрудит"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33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33952" y="336413"/>
            <a:ext cx="66255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Станция 2. "Лови выгоду! "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76667" y="1528798"/>
            <a:ext cx="1619688" cy="78696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67661" y="2325959"/>
            <a:ext cx="1619688" cy="10620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76109" y="3408440"/>
            <a:ext cx="1619688" cy="1035538"/>
          </a:xfrm>
          <a:prstGeom prst="rect">
            <a:avLst/>
          </a:prstGeom>
        </p:spPr>
      </p:pic>
      <p:pic>
        <p:nvPicPr>
          <p:cNvPr id="7" name="Рисунок 6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78299" y="3405674"/>
            <a:ext cx="627942" cy="1053063"/>
          </a:xfrm>
          <a:prstGeom prst="rect">
            <a:avLst/>
          </a:prstGeom>
        </p:spPr>
      </p:pic>
      <p:pic>
        <p:nvPicPr>
          <p:cNvPr id="8" name="Рисунок 7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94251" y="2315764"/>
            <a:ext cx="627942" cy="1064956"/>
          </a:xfrm>
          <a:prstGeom prst="rect">
            <a:avLst/>
          </a:prstGeom>
        </p:spPr>
      </p:pic>
      <p:pic>
        <p:nvPicPr>
          <p:cNvPr id="9" name="Рисунок 8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95908" y="1547595"/>
            <a:ext cx="627942" cy="749873"/>
          </a:xfrm>
          <a:prstGeom prst="rect">
            <a:avLst/>
          </a:prstGeom>
        </p:spPr>
      </p:pic>
      <p:pic>
        <p:nvPicPr>
          <p:cNvPr id="10" name="Рисунок 9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646718" y="3390404"/>
            <a:ext cx="627942" cy="1071610"/>
          </a:xfrm>
          <a:prstGeom prst="rect">
            <a:avLst/>
          </a:prstGeom>
        </p:spPr>
      </p:pic>
      <p:pic>
        <p:nvPicPr>
          <p:cNvPr id="11" name="Рисунок 10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652084" y="2340972"/>
            <a:ext cx="627942" cy="1047077"/>
          </a:xfrm>
          <a:prstGeom prst="rect">
            <a:avLst/>
          </a:prstGeom>
        </p:spPr>
      </p:pic>
      <p:pic>
        <p:nvPicPr>
          <p:cNvPr id="12" name="Рисунок 11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652084" y="1546942"/>
            <a:ext cx="627942" cy="749873"/>
          </a:xfrm>
          <a:prstGeom prst="rect">
            <a:avLst/>
          </a:prstGeom>
        </p:spPr>
      </p:pic>
      <p:pic>
        <p:nvPicPr>
          <p:cNvPr id="13" name="Рисунок 12">
            <a:hlinkClick r:id="rId15" action="ppaction://hlinksldjump"/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301469" y="3400013"/>
            <a:ext cx="609653" cy="1028884"/>
          </a:xfrm>
          <a:prstGeom prst="rect">
            <a:avLst/>
          </a:prstGeom>
        </p:spPr>
      </p:pic>
      <p:pic>
        <p:nvPicPr>
          <p:cNvPr id="14" name="Рисунок 13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307012" y="2360289"/>
            <a:ext cx="609653" cy="1008441"/>
          </a:xfrm>
          <a:prstGeom prst="rect">
            <a:avLst/>
          </a:prstGeom>
        </p:spPr>
      </p:pic>
      <p:pic>
        <p:nvPicPr>
          <p:cNvPr id="15" name="Рисунок 14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307013" y="1546942"/>
            <a:ext cx="609653" cy="736900"/>
          </a:xfrm>
          <a:prstGeom prst="rect">
            <a:avLst/>
          </a:prstGeom>
        </p:spPr>
      </p:pic>
      <p:pic>
        <p:nvPicPr>
          <p:cNvPr id="16" name="Рисунок 15" descr="https://files.1urok.ru/images/d771f8d192037c7c2f6d67d8e41973d89d3a8e31.jpg">
            <a:hlinkClick r:id="rId19" action="ppaction://hlinksldjump"/>
          </p:cNvPr>
          <p:cNvPicPr/>
          <p:nvPr/>
        </p:nvPicPr>
        <p:blipFill>
          <a:blip r:embed="rId20" cstate="print"/>
          <a:srcRect l="392" t="372" r="53030" b="4859"/>
          <a:stretch>
            <a:fillRect/>
          </a:stretch>
        </p:blipFill>
        <p:spPr bwMode="auto">
          <a:xfrm>
            <a:off x="5918419" y="1550821"/>
            <a:ext cx="600075" cy="739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s://files.1urok.ru/images/d771f8d192037c7c2f6d67d8e41973d89d3a8e31.jpg">
            <a:hlinkClick r:id="rId21" action="ppaction://hlinksldjump"/>
          </p:cNvPr>
          <p:cNvPicPr/>
          <p:nvPr/>
        </p:nvPicPr>
        <p:blipFill>
          <a:blip r:embed="rId20" cstate="print"/>
          <a:srcRect l="392" t="372" r="53030" b="4859"/>
          <a:stretch>
            <a:fillRect/>
          </a:stretch>
        </p:blipFill>
        <p:spPr bwMode="auto">
          <a:xfrm>
            <a:off x="5936527" y="2365632"/>
            <a:ext cx="590550" cy="99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s://files.1urok.ru/images/d771f8d192037c7c2f6d67d8e41973d89d3a8e31.jpg">
            <a:hlinkClick r:id="rId22" action="ppaction://hlinksldjump"/>
          </p:cNvPr>
          <p:cNvPicPr/>
          <p:nvPr/>
        </p:nvPicPr>
        <p:blipFill>
          <a:blip r:embed="rId20" cstate="print"/>
          <a:srcRect l="392" t="372" r="53030" b="4859"/>
          <a:stretch>
            <a:fillRect/>
          </a:stretch>
        </p:blipFill>
        <p:spPr bwMode="auto">
          <a:xfrm>
            <a:off x="5927473" y="3406781"/>
            <a:ext cx="590550" cy="101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s://files.1urok.ru/images/d771f8d192037c7c2f6d67d8e41973d89d3a8e31.jpg">
            <a:hlinkClick r:id="rId23" action="ppaction://hlinksldjump"/>
          </p:cNvPr>
          <p:cNvPicPr/>
          <p:nvPr/>
        </p:nvPicPr>
        <p:blipFill>
          <a:blip r:embed="rId20" cstate="print"/>
          <a:srcRect l="52380" t="1436" r="443" b="603"/>
          <a:stretch>
            <a:fillRect/>
          </a:stretch>
        </p:blipFill>
        <p:spPr bwMode="auto">
          <a:xfrm>
            <a:off x="6530245" y="1548444"/>
            <a:ext cx="598170" cy="751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s://files.1urok.ru/images/d771f8d192037c7c2f6d67d8e41973d89d3a8e31.jpg">
            <a:hlinkClick r:id="rId24" action="ppaction://hlinksldjump"/>
          </p:cNvPr>
          <p:cNvPicPr/>
          <p:nvPr/>
        </p:nvPicPr>
        <p:blipFill>
          <a:blip r:embed="rId20" cstate="print"/>
          <a:srcRect l="52380" t="1436" r="443" b="603"/>
          <a:stretch>
            <a:fillRect/>
          </a:stretch>
        </p:blipFill>
        <p:spPr bwMode="auto">
          <a:xfrm>
            <a:off x="6512139" y="2363255"/>
            <a:ext cx="598170" cy="97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s://files.1urok.ru/images/d771f8d192037c7c2f6d67d8e41973d89d3a8e31.jpg">
            <a:hlinkClick r:id="rId25" action="ppaction://hlinksldjump"/>
          </p:cNvPr>
          <p:cNvPicPr/>
          <p:nvPr/>
        </p:nvPicPr>
        <p:blipFill>
          <a:blip r:embed="rId20" cstate="print"/>
          <a:srcRect l="52380" t="1436" r="443" b="603"/>
          <a:stretch>
            <a:fillRect/>
          </a:stretch>
        </p:blipFill>
        <p:spPr bwMode="auto">
          <a:xfrm>
            <a:off x="6537790" y="3411948"/>
            <a:ext cx="598170" cy="97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1982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 l="185" t="253" r="91"/>
          <a:stretch>
            <a:fillRect/>
          </a:stretch>
        </p:blipFill>
        <p:spPr>
          <a:xfrm>
            <a:off x="325924" y="380246"/>
            <a:ext cx="7536837" cy="48798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0190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 l="32" t="236" r="4" b="331"/>
          <a:stretch>
            <a:fillRect/>
          </a:stretch>
        </p:blipFill>
        <p:spPr>
          <a:xfrm>
            <a:off x="416459" y="425512"/>
            <a:ext cx="7460055" cy="48296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8481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Рисунок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 l="64" t="87" r="113" b="282"/>
          <a:stretch>
            <a:fillRect/>
          </a:stretch>
        </p:blipFill>
        <p:spPr>
          <a:xfrm>
            <a:off x="325925" y="389299"/>
            <a:ext cx="7595857" cy="46615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0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098" name="Picture 2" descr="https://files.1urok.ru/images/f22a6125fa7b1d3d1e3afb0240dce900d8fced67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62" t="389" r="201" b="101"/>
          <a:stretch>
            <a:fillRect/>
          </a:stretch>
        </p:blipFill>
        <p:spPr bwMode="auto">
          <a:xfrm>
            <a:off x="334979" y="325925"/>
            <a:ext cx="7919898" cy="47078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660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50" name="Picture 2" descr="https://files.1urok.ru/images/8d0105d602b3c8aff5c4cc216830e670c34b7d61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5" t="192" r="57" b="206"/>
          <a:stretch>
            <a:fillRect/>
          </a:stretch>
        </p:blipFill>
        <p:spPr bwMode="auto">
          <a:xfrm>
            <a:off x="389300" y="398353"/>
            <a:ext cx="8093797" cy="4498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660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109</Words>
  <Application>Microsoft Office PowerPoint</Application>
  <PresentationFormat>Произвольный</PresentationFormat>
  <Paragraphs>39</Paragraphs>
  <Slides>25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User3</cp:lastModifiedBy>
  <cp:revision>20</cp:revision>
  <dcterms:created xsi:type="dcterms:W3CDTF">2023-01-20T06:34:30Z</dcterms:created>
  <dcterms:modified xsi:type="dcterms:W3CDTF">2024-12-09T10:40:54Z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792342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S9.2.0</vt:lpwstr>
  </property>
</Properties>
</file>